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62BAB-6215-46B1-9582-B04906F06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28908C-CF66-43D2-BD60-B7A81FBB0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14886-A40E-4D33-9000-A108F7D4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30561-7855-49C8-AF9F-74B27A79F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C298FE-8950-4392-BBFB-0C9547A93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397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C47C5-56EB-44DA-B7F4-6AC48EB28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87B218-C7CE-4DB9-8278-9A5C7CEB3D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0EA94E-2D0B-4CC8-9E01-BBBFD5EE4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2087A-CCBB-432C-B15E-C3488D5F1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19254-CB8D-4998-9F27-08412875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5649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62E5D7-FD77-4C5A-94B0-325CF1B214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6D1BC5-8F0D-4E07-B3F7-C610CCFB9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C0737-B25E-4191-B7EE-F0CEBA650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03E6A-021F-4287-8840-5F0130D3B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85FF8-FFDE-43F8-87CB-C3542D7D8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2532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FAD59-39DE-4C55-A6C7-C838ED70F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4B304-1155-46A1-A47E-C0B61C8A8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664F0-2CE0-4C73-9BDE-9D79079B1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8FF66-F4E7-4C57-8FB0-E29998DAB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12B4E-F917-4AD6-982B-33F6928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28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D3448-F268-41CB-8ADF-B0E0B6D71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15BEB-B037-40CF-AF53-80D8FCB93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DC474-BF34-4ECA-92C1-D10D4307F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0436E-B2C8-4AC2-A7D4-AF78F51DB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8ABD9-EF7E-460F-B001-7E238C18A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671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899E2-36DF-4E94-8856-E2F868306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9EE22-0A24-405E-8C0C-E457FB30E0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9FAC9F-FE34-44BF-9D12-6878B410AA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D8BED-44F7-4E6F-B1FA-953504486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5E858-ECC5-471D-9DC9-635B53D8D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9CE488-1AEE-481A-88C7-0AC755CF6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9273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34-D429-42D9-BDCF-2BFCDAEE9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48492A-A295-4E00-8316-3D01D2F8F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DA72E2-756A-4224-8621-E6C1BD10C0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A1AE9D-534D-45E0-8045-2794D56655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F828FD-ED5A-4E8B-A809-B284929D01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4076BA-5376-45DA-BD61-445269BFB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553137-8928-439B-B3C6-6B45FAACA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A58241-0105-4924-8796-979CDE722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834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E03E6-BF9E-4FD3-9CBF-35A33D540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4C0E8-6269-4A16-AA6E-01AFE9D66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81D645-C464-4F72-B9CD-6755FFA6D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9A78D-6EE0-4C77-B64A-125E3D80F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0273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A5DFFA-71A5-465B-9953-F1A77E5A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0B9003-F144-4004-A8BC-BD5B7B19A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6893C-C0BF-4C8D-91B7-77FB0D3F7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2036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51262-60A4-4700-8ECB-DC3E562F9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D7FA4-4B27-44C5-A4DA-946E1013D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47B24-2370-4AE5-801D-17B818C810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7D7098-12E0-46E6-AE14-ABCA51448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FD6564-D506-42D9-A13F-F2BD153D7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4BAE4B-5430-459C-A22B-1826D7916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9418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C893A-C361-4799-8FB7-5E2BD139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65DDDE-2E86-4D74-84A4-BDC25157E1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BB42D3-70F1-4555-8F0F-5D9DA323CD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4CDD14-170F-423D-8224-1900D1DA9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6D2C52-9759-4552-82A4-C04AD4605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6CDD0-F9D2-4F9E-87D9-107BF065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7642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73DE63-87F0-43CD-A21E-F6559B9D9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94FEF-0462-4817-879E-87608634F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02042-3281-485B-95CF-C024DC7D12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D0450-6B8B-41A6-8D70-EA8D8220543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7EFA4-3D7A-4AD5-9E9F-817F44624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696DA-BDE4-47EF-8AA1-4C5587F5CC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1F63F5-014F-4106-A2CB-41C70227F2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7976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03DD5DD-35EE-4520-910E-811303DA85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00525" y="723900"/>
            <a:ext cx="379095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645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9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AMAYA</dc:creator>
  <cp:lastModifiedBy> </cp:lastModifiedBy>
  <cp:revision>3</cp:revision>
  <dcterms:created xsi:type="dcterms:W3CDTF">2020-10-28T10:35:19Z</dcterms:created>
  <dcterms:modified xsi:type="dcterms:W3CDTF">2020-10-28T11:22:02Z</dcterms:modified>
</cp:coreProperties>
</file>

<file path=docProps/thumbnail.jpeg>
</file>